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1"/>
  </p:normalViewPr>
  <p:slideViewPr>
    <p:cSldViewPr snapToGrid="0">
      <p:cViewPr varScale="1">
        <p:scale>
          <a:sx n="90" d="100"/>
          <a:sy n="90" d="100"/>
        </p:scale>
        <p:origin x="23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70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22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900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810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853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361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15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728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30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59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0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93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37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34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71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0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2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9271EC0-C292-824A-BEF5-BBF6A9AD8878}" type="datetimeFigureOut">
              <a:rPr lang="de-DE" smtClean="0"/>
              <a:t>08.11.24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0A56-7EB7-B343-8033-8D1F89AB2D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153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C8000DA-D736-45F1-5E92-662B307C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5451"/>
          </a:xfrm>
        </p:spPr>
        <p:txBody>
          <a:bodyPr>
            <a:normAutofit fontScale="90000"/>
          </a:bodyPr>
          <a:lstStyle/>
          <a:p>
            <a:r>
              <a:rPr lang="de-DE"/>
              <a:t>Anmeldung zum Elternsprechtag mit dem Schulmanager Online</a:t>
            </a: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7886D9-AD79-FBF0-8216-2A359B13CB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Melden Sie sich zunächst mit Ihrem persönlichen Zugangsdaten im Schulmanager an.</a:t>
            </a:r>
          </a:p>
          <a:p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Sind Termine eines Elternsprechtags für die Buchung freigegeben, erscheint ein entsprechender Hinweis auf der Schulmanager-Startseite.</a:t>
            </a:r>
            <a:r>
              <a:rPr lang="de-DE" sz="1200" dirty="0">
                <a:effectLst/>
              </a:rPr>
              <a:t> </a:t>
            </a:r>
          </a:p>
          <a:p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Ein Klick auf „Termine freigeben“ führt zu einer Seite, auf der Sie eintragen können, von wann bis wann Sie den Elternsprechtag besuchen möchten.</a:t>
            </a:r>
          </a:p>
          <a:p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Nachdem Sie den für Sie passenden Zeitraum ausgewählt haben und durch einen Klick auf „Weiter“ können Sie die Lehrkräfte, die Sie besuchen wollen (maximal fünf), auswählen.</a:t>
            </a:r>
          </a:p>
          <a:p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sz="1200" dirty="0">
              <a:effectLst/>
            </a:endParaRPr>
          </a:p>
          <a:p>
            <a:pPr marL="0" indent="0">
              <a:buNone/>
            </a:pPr>
            <a:endParaRPr lang="de-DE" sz="1200" dirty="0">
              <a:effectLst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dirty="0"/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D7E706D-0C90-E67E-C2CF-B2AE6B3789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1561" y="1560576"/>
            <a:ext cx="5181600" cy="215018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A8D6C1E-DC57-025E-0EDF-3CDE090A1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561" y="4036533"/>
            <a:ext cx="5181599" cy="226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0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16E496-728D-3F71-A17B-5AB499227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de-DE" dirty="0"/>
              <a:t>Anmeldung zum Elternsprechtag mit dem Schulmanager Online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56B643-9C36-C0A2-2C5C-0FE38FF0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03688"/>
          </a:xfrm>
        </p:spPr>
        <p:txBody>
          <a:bodyPr>
            <a:normAutofit/>
          </a:bodyPr>
          <a:lstStyle/>
          <a:p>
            <a:r>
              <a:rPr lang="de-DE" dirty="0"/>
              <a:t>Nun werden Ihnen die gebuchten Termine mit den entsprechenden Räumen angezeigt.</a:t>
            </a:r>
          </a:p>
          <a:p>
            <a:r>
              <a:rPr lang="de-DE" dirty="0"/>
              <a:t>Durch einen erneuten Klick auf „Weiter“ erhalten Sie eine Zusammenfassung. Hier können Sie alle Termine ausdrucken, einzelne oder alle Termine löschen oder auch weitere Termine hinzubuchen.</a:t>
            </a:r>
          </a:p>
          <a:p>
            <a:r>
              <a:rPr lang="de-DE" dirty="0"/>
              <a:t>Falls Sie bei einer Lehrerin bzw. einem Lehrer keinen Termin bekommen sollten, wenden Sie sich bitte direkt an die entsprechende Lehrkraft (z. B. über Teams bzw. E-Mail).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7E94816-C875-7D5F-A195-C001A6D31D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825625"/>
            <a:ext cx="5788729" cy="210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844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180</Words>
  <Application>Microsoft Macintosh PowerPoint</Application>
  <PresentationFormat>Breitbild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Anmeldung zum Elternsprechtag mit dem Schulmanager Online</vt:lpstr>
      <vt:lpstr>Anmeldung zum Elternsprechtag mit dem Schulmanager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Claas Aichinger</dc:creator>
  <cp:lastModifiedBy>Claas Aichinger</cp:lastModifiedBy>
  <cp:revision>1</cp:revision>
  <dcterms:created xsi:type="dcterms:W3CDTF">2024-11-08T09:19:07Z</dcterms:created>
  <dcterms:modified xsi:type="dcterms:W3CDTF">2024-11-08T11:08:33Z</dcterms:modified>
</cp:coreProperties>
</file>